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302" r:id="rId37"/>
    <p:sldId id="303" r:id="rId38"/>
    <p:sldId id="304" r:id="rId39"/>
    <p:sldId id="305" r:id="rId40"/>
    <p:sldId id="306" r:id="rId41"/>
    <p:sldId id="308" r:id="rId42"/>
    <p:sldId id="309" r:id="rId43"/>
    <p:sldId id="310" r:id="rId44"/>
    <p:sldId id="311" r:id="rId45"/>
    <p:sldId id="312" r:id="rId46"/>
    <p:sldId id="292" r:id="rId47"/>
    <p:sldId id="307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79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6FB11BC-ACAB-42C6-8FFA-C82981A96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651D0A57-ADDD-4344-8FBA-805F83CE7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C99CA125-30FD-46D3-B131-44F0187B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6164-85ED-4A82-85BB-9E4B1736C92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F3A9BE4F-25F2-44BC-A8E4-7A404925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DDB18A5-BB06-4ABD-89BA-646039B0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0D13-9DD4-4361-BEC2-10EF7153C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98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C1C6BE7-D3CC-4DDC-BD92-B391B24B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F6C4BE70-DEA4-4091-915A-D75826620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1DAF22F2-9F00-498B-BE95-B887FAA2F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6164-85ED-4A82-85BB-9E4B1736C92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A992449-4894-4CE2-8C5F-F189F8457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24CE07D-E735-4FE2-A5D3-4F946BB5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0D13-9DD4-4361-BEC2-10EF7153C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59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371924EF-3918-49DA-BCF0-63D928948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F2235D7A-98CB-443A-843E-682FE92A9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22B23F8-5266-4D84-A729-302ECEB8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6164-85ED-4A82-85BB-9E4B1736C92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FBF689BA-17EA-48F8-944F-2B2ED102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67DD422-1B96-44F3-8367-824A473A8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0D13-9DD4-4361-BEC2-10EF7153C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6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9EAE1A3-62D1-482D-BBF0-962CCA5E5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E3CB6D0-E738-42C1-BA1C-7CA00D65F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8053A96B-A07E-439A-9AA3-7BCA67006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6164-85ED-4A82-85BB-9E4B1736C92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7806D21-9D01-4E86-BB71-5A4898E86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A47C79B-53DD-4006-A875-27513DAA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0D13-9DD4-4361-BEC2-10EF7153C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79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472B6FC-AC6B-4F8B-B3C4-EF012C365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3B8EB6AE-93DF-4034-8F31-0228C32E4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ED2921D-BDD3-4004-A23F-8891A5E06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6164-85ED-4A82-85BB-9E4B1736C92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813ED61-7C53-4633-B013-BF6A189B5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798F1A3-755A-4E97-88F0-BAC2E0AE6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0D13-9DD4-4361-BEC2-10EF7153C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50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F6F675C-59BB-49A8-857B-339FCA4EC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6436D3D-7CA0-4CE6-9375-3D2B2E7E0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8CAB1B21-3660-49EC-B6D6-E14BE1808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204FA98-F278-4CFE-8430-F9D5757F0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6164-85ED-4A82-85BB-9E4B1736C92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BBD64499-7AE9-4E7F-937C-7C2AD5988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727172FE-38C0-4D64-BEE4-B5F3CB047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0D13-9DD4-4361-BEC2-10EF7153C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7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431A76D-4F3C-47F4-BB13-419FE2DC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518CD1EC-84D5-45BD-9041-645FA2D15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5D935D07-0955-4304-84D4-ECE294A14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0524F3AC-F535-48D5-B91A-1F52B023C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9D958089-915C-48EF-AA02-FF2EDAC7EF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3E0FD541-209D-4F97-87A2-31D0CDAC6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6164-85ED-4A82-85BB-9E4B1736C92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A4D04648-1D05-49FE-B0B3-C348F174A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088DBBF1-355F-4228-8BCB-FF1636779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0D13-9DD4-4361-BEC2-10EF7153C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20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5775E51-98D5-402B-9644-603DB2C1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B0D96AE4-F90C-46DB-AE38-A2745340E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6164-85ED-4A82-85BB-9E4B1736C92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B1928535-85EA-41B1-B054-6D4F5091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2D64F802-D076-4C45-B109-D1290BF3C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0D13-9DD4-4361-BEC2-10EF7153C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02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74DD2612-6FDF-42F4-B0E0-5DAD32164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6164-85ED-4A82-85BB-9E4B1736C92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A43B57B4-0A8C-41FE-9541-D3BAA077B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182C248-4EA0-43C3-8D9F-F0DAA785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0D13-9DD4-4361-BEC2-10EF7153C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88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EF65CFB-69B9-4C49-A4FD-58B6C54BC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EC30EF3-8318-4764-837B-E27BD41D3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6B1342A7-1F96-47E7-9470-199165899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26E780DA-2C12-484A-8F9B-DF41BA759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6164-85ED-4A82-85BB-9E4B1736C92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6B62E26D-8703-4DB2-B1DF-EFDF65C5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BC4824A5-EE3C-423C-BEBD-E1873E2B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0D13-9DD4-4361-BEC2-10EF7153C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00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B223433-5AA4-4A11-9021-4E01F34A0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77901A5F-2EE0-446B-ACD9-0E2BAC71B4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260E3C84-042E-4B48-A7BD-A9DD6D812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4B5C9E41-EBB5-48B5-9836-78F163D87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6164-85ED-4A82-85BB-9E4B1736C92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EC9DF95F-56E1-4F94-95D4-20D6AFB26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8AB81C07-2774-4D26-8D57-766A41699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0D13-9DD4-4361-BEC2-10EF7153C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7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22314436-43C9-433B-95E0-D219B8BA6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23FDE07E-280A-4C24-AEC1-0E4D4FF4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46C9B82-4A4A-48FD-9430-5313C9CC0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C6164-85ED-4A82-85BB-9E4B1736C92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1BBF65E4-668C-4276-ABFA-7E1989F98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6CE9884E-EEF2-4F34-B604-8F20E8A55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10D13-9DD4-4361-BEC2-10EF7153C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B5F29F1-CE4B-478E-83F3-67640C1DD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6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CE33C2E-36FA-4066-84AE-9AD41B5CE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D0E142A-C27A-482A-AE29-98063CB75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1F4887F-D08A-4862-AD6C-73E8FE84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99" y="0"/>
            <a:ext cx="10947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2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2CB25AC-0BD1-4F17-94FB-B6359FB5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D97A3F9-760B-4904-B98F-21296E4AE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26AA9198-7505-48C9-8F74-194483A73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22" y="0"/>
            <a:ext cx="11335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54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09273C3-91C9-4BC3-ACD8-F1DF427B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E98F8F6-976D-4C49-B403-7D646999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4247778-C24B-4CBA-8F47-4AD160179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0"/>
            <a:ext cx="1093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04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2BFC20F-A29C-4573-9F67-14FB6A6A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7F9A2DF-2B11-4640-842C-81910FF94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D77EF8B-BAEC-4CF4-9910-B9CE6ECA8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75" y="0"/>
            <a:ext cx="11002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63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10CD3A6-6C50-4CA2-8E2C-EFEF50FA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014C160-E80C-4A6D-81D7-97B01CF1E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ED9DF7F-46F5-4050-A0AB-A04CE0A2B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29" y="0"/>
            <a:ext cx="11193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9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7E0A13A-CDDA-4059-B255-1F4FEE08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BDD1807-1CD3-4C0E-BE07-270AEC102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F5FF521-2421-434A-8233-5EB18DEB5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8" y="0"/>
            <a:ext cx="10940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5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8A31483-8F38-4B45-A9DB-7BC9D9B22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3AB5BE5-3E05-4F6F-8B18-EE32ED2E8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5E30ED4-9E68-4CDB-8A48-C31A45C1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20" y="0"/>
            <a:ext cx="10985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78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67AE24D-CA5A-4113-A56F-87F30EC8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D2878A7-9859-4CD6-899E-DB58F1360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D154A84-C8AC-4A24-8035-3EFFA4F3B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9" y="0"/>
            <a:ext cx="11229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52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72E897C-9D9F-45C9-863E-30563E1E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A19A331-A8D7-420D-9B85-3A51E5E2B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F244CF4-9067-4FF5-8456-2768C1EDE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92" y="0"/>
            <a:ext cx="10916816" cy="6858000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F355D3C-C6D9-43E9-8916-90A6476A5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179" y="3669585"/>
            <a:ext cx="8924925" cy="264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8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A230B1E-8D92-4122-A8EA-BDC070DFB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EF0C915-6483-4BCF-9B82-4161AF3C2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3491EAC-B9C8-44B8-B292-52FD68B32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26" y="0"/>
            <a:ext cx="11006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45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4DDB590-4BCA-4C26-B2AC-784472F9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DD01F5B-D9F8-4082-A213-58DAFAB8B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88358CF-B278-4777-9872-3D3667007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3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F83D8A4-174A-41A2-A44C-5AF913005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AFF6A76-D182-4CCE-99CC-5FB1341F7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48E4FE1-B964-43EA-9F4F-C4225730B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8" y="0"/>
            <a:ext cx="1107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42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568ED6B-425E-48B4-8714-E1693F9A2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D02017E-0AC2-4DF2-863A-4B328A99C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D198B87E-B869-4AE0-878C-40FE509A3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86" y="0"/>
            <a:ext cx="11154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01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546B988-6F54-4AFB-87F9-C7C49BE8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C692FB9-5134-48CF-8C99-AC2303F47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468B059-21BC-44D6-B4A8-FDF6B2FE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70" y="0"/>
            <a:ext cx="11508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37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611F502-4FE0-4BCC-ACBA-BF2B0C61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F7BB25C-2E3C-40A0-ADC8-B72D6E3F0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18F58FA-7589-49D3-85C7-3A93EA83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8" y="0"/>
            <a:ext cx="10940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70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C1B7BDA-FEED-465F-878D-76D94AB7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201DDED-5684-499F-8B87-3355CC0B1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D606A3D9-8CEE-4F34-A95D-93BED3C9A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42" y="0"/>
            <a:ext cx="10895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6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D4195C9-89E4-4689-9D3C-BC00B654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8949857-B63F-4989-A18B-6C4D03772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83696C6-8C52-4F70-92EB-FC70C877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0"/>
            <a:ext cx="1091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90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13CCE13-98C6-4570-8AFA-F8E078050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12A13DB-4E66-4770-A58D-BD6683A89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41F804A1-4575-4337-9600-1F513C89B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28" y="0"/>
            <a:ext cx="11014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85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508CA2F-A2B8-414D-8236-A9C2A6B7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3F9EF10-E8B2-48C2-8E84-F016B10EC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23FE00A-193F-463C-8139-AC66F59BC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38" y="0"/>
            <a:ext cx="10934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46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0BF0842-419B-4F60-8CFD-5BF6D0B0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F6722AD-60B7-456C-AE9A-AFCB36DD1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88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478E945-AB5E-459D-972B-FB7B66D3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6F06608-0645-4A79-8E54-C2DCBECBA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7BAF4CF-C00A-4206-BE1A-7973BED4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04" y="0"/>
            <a:ext cx="10958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96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7330B3B-A440-4380-9881-2B73A08FD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13F4DD0-7357-4411-9CBC-9329B1394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CED4E026-DF0A-4019-8B81-B03486FD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34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DC81273-642B-47FD-BB81-73FB4D40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DE6BB06-4A6F-49AA-881C-53288318A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D8731EA-F4C0-4EAF-A742-93C9116A8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87" y="0"/>
            <a:ext cx="10902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44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1FE3F9F-74E2-499F-9380-DE7DBCB5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6D85DBB-1C63-4B72-9C22-299E293B6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D20C1681-8229-4E47-BB7D-F940E9DC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20" y="0"/>
            <a:ext cx="10924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9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9514876-E56C-4DAF-8F3B-D64AECFF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6560FB3-C023-4B8C-BF0F-3D75A39F8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3B3C770-F24C-4176-B605-89811776B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33" y="0"/>
            <a:ext cx="10930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39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6C73360-6382-4357-85A0-8313E10B4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19007E6-6697-438B-84E0-63E75276E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CC72765-2EC6-4644-9954-F1478096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08" y="0"/>
            <a:ext cx="10915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34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00E8EDF-87DE-4D16-B212-9D1FEA08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5D7F93B-23BE-47AE-AE2E-07EBF47D0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B36C5E9-5300-4E82-8BAD-20474256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0"/>
            <a:ext cx="1093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73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EECE485-6CCA-4270-933D-C7E4D23F9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2963CB6-EFAA-4B7F-A0D9-0F0E2AA09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2EDB2D5-9EE0-448A-9F1D-A0136EC22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49" y="0"/>
            <a:ext cx="11043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35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CDF94FD-1476-479B-9F29-CD0F2906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1DB474B-354E-4DF1-A5AC-835EF039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7C4C545-0CDB-4767-B5E4-2404733E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73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62EF8B6-D3AA-4B92-8190-E4D7A99D3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CC7912D-B0BF-4A2C-A9B6-B37710D4C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8A8F914-30E8-4590-A0D2-E72A6DF68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55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0E29322-C3B1-4770-A907-DB78FD24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F679092-41B8-441D-AD7A-92903C101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DD94DE2-741B-46D5-A230-797E5EFAC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02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B1747ED-B2EA-42D1-861E-09169B9C0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44B7DFC-647E-4BAD-9649-668EDC3D6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2D750424-A0C3-4C00-A051-FABDD9FC2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2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A5EF57A-04F5-4CD9-B472-6202913C3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B9642D4-A328-4440-A838-79BEA4327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8E03CBA-AA10-4152-AF32-349BD2A34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95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0072E8B-E27C-4647-BABC-70E166BBB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8187008-1A1D-44E4-86A2-2F8165B4B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6A6BDCA-BF47-4488-9CF0-0C02866F3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29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6599598-B1D9-46A1-A5B7-C70979C5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เนื้อหา 6">
            <a:extLst>
              <a:ext uri="{FF2B5EF4-FFF2-40B4-BE49-F238E27FC236}">
                <a16:creationId xmlns:a16="http://schemas.microsoft.com/office/drawing/2014/main" id="{B30A728C-9893-4E28-B269-CD310B561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331E4E57-3D04-438B-9461-1C33EDBED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41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5CA8505-452F-4558-9D4C-A88AE32E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3B5389C-EF80-4997-8A21-E7D3894D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7189CDF-838A-4540-B5B7-461CE1229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63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700CFDE-444E-430F-AF59-B4EA9A9A0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DBC707B-A850-45BE-8584-05A92C88D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D7FCDD38-4856-471C-9769-0C8D9DF45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36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700CFDE-444E-430F-AF59-B4EA9A9A0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DBC707B-A850-45BE-8584-05A92C88D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DE53A446-1C62-4869-916E-9BED115F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334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3A8BD68-CD1F-4A32-B22E-A22913F0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97E1646-3210-4086-A937-ED82E6AC4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5A5D6C1-787A-40CC-8076-EF1904411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87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A73AB66-D65D-42C9-927F-FB09DCA6C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3DF0FCE-1D65-4630-8CDB-65F826CDA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C0AA92FD-4AFA-4F41-8237-44B1E143E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53" y="0"/>
            <a:ext cx="11035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12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E3BE360-1735-4EA9-86F0-5D7432A97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1210425-CD35-429A-BB57-C1D1A2797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49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F97E986-52A9-4CA1-8704-89A59945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38B26E3-C45C-4666-A93E-E825ADA84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4BF9DF1A-34EA-489C-AA6C-9BEA7C97D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0"/>
            <a:ext cx="10985500" cy="6858000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EC92468C-2DCB-4042-A047-0F6E34BE4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25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B2343C1-DBA1-4485-A7D8-177DADC3D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D8D4F73-5A75-4639-9051-C20B0421D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7AEE25F-85D7-4E96-8897-1C9A6665A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55" y="0"/>
            <a:ext cx="10951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03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0D2AEED-F106-453A-B9B6-FE8F5AB3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85F55C5-9118-41BA-9E3F-06CA569E9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58999B2-DE04-4846-AF79-E17C67CD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67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F82F714-D37B-43AA-8809-B7E40DD6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2D795FB-29FC-4BA2-ACFC-9F3CEF533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B548FA3-EE56-4274-B556-AA26A2995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0"/>
            <a:ext cx="10966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1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D7D9716-0ADF-4731-9897-11D010F87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ED74FC4-0AC0-4622-BEF8-C4FBB4ACB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0E54169-959B-4637-A4D9-82B319787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71" y="0"/>
            <a:ext cx="10970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34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21BB635-2216-424C-B615-73942BE9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6ACA353-4C90-4036-B183-F6C79D601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74E1710-EC61-4431-8547-FEBE1FDAA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7" y="0"/>
            <a:ext cx="10957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650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F26EE72-7812-4DE0-9642-D9B868C0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B8223FB-8BDC-4A5F-AE6D-46C9EAEB7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4EDFCCD0-941F-43F2-841A-715BF1B5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49" y="0"/>
            <a:ext cx="10935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9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FF55C45-8226-459A-8F81-8974828A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933AD2E-5AAD-490B-B7CE-A78B51B59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869B87E-01D5-4776-9BF5-9ED82FC85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59" y="0"/>
            <a:ext cx="10943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15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78AC988-C5CD-4457-97EF-331DAA99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5D636CD-E5E6-4966-863E-9B2BA102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6032869-06DA-4105-94A7-A44F1E32F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10" y="0"/>
            <a:ext cx="10979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48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F3E10C8-D1FE-4C8F-B978-4B9575A22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C8923F4-DF93-446E-B88D-C4D8CA677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Project</a:t>
            </a:r>
          </a:p>
          <a:p>
            <a:r>
              <a:rPr lang="en-US" dirty="0"/>
              <a:t>Create Catalog</a:t>
            </a:r>
          </a:p>
          <a:p>
            <a:r>
              <a:rPr lang="en-US" dirty="0"/>
              <a:t>Add Asset to catalog</a:t>
            </a:r>
          </a:p>
        </p:txBody>
      </p:sp>
    </p:spTree>
    <p:extLst>
      <p:ext uri="{BB962C8B-B14F-4D97-AF65-F5344CB8AC3E}">
        <p14:creationId xmlns:p14="http://schemas.microsoft.com/office/powerpoint/2010/main" val="1115678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97CED78-59DF-474C-9087-BEA5D645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AAB1347-CB34-423E-805D-19508F259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BED8BE4-7698-44B1-9EEC-C3B1975B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30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3F6FF9A-705C-44DD-BCD4-98AF1122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FF93FFB-9E38-4F78-9157-C364C2E33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BED8419-FC8D-4C94-99DC-BB2ADCD3B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44" y="0"/>
            <a:ext cx="11002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17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7DC3B64-B332-408F-A633-9ECD2FDA3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7C321CE-A27F-42D5-8B41-AED4473BC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DF3B4467-FEAC-41BA-A325-017DB2D69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82" y="0"/>
            <a:ext cx="1102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75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D719957-A72B-4CD1-B849-2BDF2B03E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C5D72F6-87B2-42DF-B454-C1318551A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40AF6FF-E77C-4AA5-A4BC-2FBB276F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72" y="0"/>
            <a:ext cx="10946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90515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9</Words>
  <Application>Microsoft Office PowerPoint</Application>
  <PresentationFormat>แบบจอกว้าง</PresentationFormat>
  <Paragraphs>4</Paragraphs>
  <Slides>56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Sakan Punyanon</dc:creator>
  <cp:lastModifiedBy>Sakan Punyanon</cp:lastModifiedBy>
  <cp:revision>51</cp:revision>
  <dcterms:created xsi:type="dcterms:W3CDTF">2022-02-21T06:33:29Z</dcterms:created>
  <dcterms:modified xsi:type="dcterms:W3CDTF">2022-02-21T10:14:21Z</dcterms:modified>
</cp:coreProperties>
</file>